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5" autoAdjust="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114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22402-DB52-40C6-A015-519695623F01}" type="datetimeFigureOut">
              <a:rPr lang="pt-BR" smtClean="0"/>
              <a:t>10/09/2026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7C8CA-39B3-4A0E-BA09-8CCC4D2E90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416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49719-CCF3-4CF9-B16D-95C4F04C3A05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8DD4A-E223-4051-9850-EACBE6119D0A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546-F344-4F58-9E83-B6DCBED4997B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EB5EE-56BF-4180-AD08-9EDF7A424EC7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6DB78-4D32-457C-87C9-AD4BC7BF6AC0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06063-D584-4CE3-A353-2C0EC348A0FB}" type="datetime1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95225-6B4F-42C1-A005-DB8DDA478E78}" type="datetime1">
              <a:rPr lang="en-US" smtClean="0"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06B-4D11-449F-A9AD-CC0C7E442D40}" type="datetime1">
              <a:rPr lang="en-US" smtClean="0"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D2B32-F6BE-4899-A094-B2CE8CD8DB5E}" type="datetime1">
              <a:rPr lang="en-US" smtClean="0"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7C417-7BEB-4C5E-BD5E-9AD979570E21}" type="datetime1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96849-27E1-41A3-A9B5-66C26D004637}" type="datetime1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F393F-AA43-4173-814E-05F2704798B4}" type="datetime1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6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3329661"/>
            <a:ext cx="6825803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TÍTULO DO TRABALHO</a:t>
            </a:r>
            <a:endParaRPr b="1" dirty="0"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endParaRPr lang="pt-BR"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Autor</a:t>
            </a:r>
            <a:r>
              <a:rPr dirty="0"/>
              <a:t>(es):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rPr dirty="0" err="1"/>
              <a:t>Orientador</a:t>
            </a:r>
            <a:r>
              <a:rPr dirty="0"/>
              <a:t>(a):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2171D7E-1E44-26F3-CAA4-B180F63E3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968"/>
            <a:ext cx="9144000" cy="2857536"/>
          </a:xfrm>
          <a:prstGeom prst="rect">
            <a:avLst/>
          </a:prstGeom>
        </p:spPr>
      </p:pic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2E1AEB66-D49D-7843-0AE2-BDE744F8F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6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Contextualização do tema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Relevância do estudo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Objetivo geral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9780ACF-6570-C53D-37C6-DDEEB6F1D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6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FUNDAMENTAÇÃO TEÓRICA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Principais autores e conceitos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Síntese da base teórica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0145B60-D2F1-2AFF-9571-AA324547F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6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METODOLOGIA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Tipo de pesquisa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Participantes / Amostra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Instrumentos e procedimentos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777E876-CEA8-C110-F0A9-E50887A6C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6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DISCUSSÃO E ANÁLISE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rPr dirty="0"/>
              <a:t>• </a:t>
            </a:r>
            <a:r>
              <a:rPr dirty="0" err="1"/>
              <a:t>Principais</a:t>
            </a:r>
            <a:r>
              <a:rPr dirty="0"/>
              <a:t> </a:t>
            </a:r>
            <a:r>
              <a:rPr dirty="0" err="1"/>
              <a:t>achados</a:t>
            </a:r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rPr dirty="0"/>
              <a:t>• </a:t>
            </a:r>
            <a:r>
              <a:rPr dirty="0" err="1"/>
              <a:t>Gráficos</a:t>
            </a:r>
            <a:r>
              <a:rPr dirty="0"/>
              <a:t>, </a:t>
            </a:r>
            <a:r>
              <a:rPr dirty="0" err="1"/>
              <a:t>tabelas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imagens </a:t>
            </a:r>
            <a:r>
              <a:rPr dirty="0" err="1"/>
              <a:t>ilustrativas</a:t>
            </a:r>
            <a:endParaRPr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5A121C3-7204-F32A-BA11-ABF98A2EE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6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Interpretação dos resultados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Relação com a teoria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2B6BD10-EE40-0769-8830-883DE7375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6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CONSSIDERAÇÕES FINAIS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Síntese das conclusões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Contribuições do estudo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Sugestões futuras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F418C57-6471-534D-3BD3-CAAEFADE9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E6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7315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Em formato ABNT</a:t>
            </a:r>
          </a:p>
          <a:p>
            <a:pPr>
              <a:spcAft>
                <a:spcPts val="1000"/>
              </a:spcAft>
              <a:defRPr sz="2200">
                <a:solidFill>
                  <a:srgbClr val="1E1E1E"/>
                </a:solidFill>
              </a:defRPr>
            </a:pPr>
            <a:r>
              <a:t>• Incluir apenas as principais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AE3C7F4-7286-1BE0-C43A-118F3B464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IX Seminário de Iniciação Científica Interdisciplinar – SICI - Faculdade Fama - 2026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198</Words>
  <Application>Microsoft Office PowerPoint</Application>
  <PresentationFormat>Apresentação na tela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Apresentação do PowerPoint</vt:lpstr>
      <vt:lpstr>INTRODUÇÃO</vt:lpstr>
      <vt:lpstr>FUNDAMENTAÇÃO TEÓRICA</vt:lpstr>
      <vt:lpstr>METODOLOGIA</vt:lpstr>
      <vt:lpstr>DISCUSSÃO E ANÁLISE</vt:lpstr>
      <vt:lpstr>RESULTADOS</vt:lpstr>
      <vt:lpstr>CONSSIDERAÇÕES FINAIS</vt:lpstr>
      <vt:lpstr>REFERÊNCIAS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Mara</dc:creator>
  <cp:keywords/>
  <dc:description>generated using python-pptx</dc:description>
  <cp:lastModifiedBy>Mara Cristina Fortuna da Silva Fortuna da Silva</cp:lastModifiedBy>
  <cp:revision>5</cp:revision>
  <dcterms:created xsi:type="dcterms:W3CDTF">2013-01-27T09:14:16Z</dcterms:created>
  <dcterms:modified xsi:type="dcterms:W3CDTF">2026-09-10T23:04:51Z</dcterms:modified>
  <cp:category/>
</cp:coreProperties>
</file>