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09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00400" y="300789"/>
            <a:ext cx="2286000" cy="5486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2000" b="1">
                <a:solidFill>
                  <a:srgbClr val="006633"/>
                </a:solidFill>
              </a:defRPr>
            </a:pPr>
            <a:r>
              <a:t>Palestrantes</a:t>
            </a:r>
          </a:p>
          <a:p>
            <a:r>
              <a:t>[Espaço reservado para conteúdo]</a:t>
            </a:r>
          </a:p>
        </p:txBody>
      </p:sp>
      <p:pic>
        <p:nvPicPr>
          <p:cNvPr id="5" name="Picture 4" descr="90c9f3ae-eb2e-4696-b5ea-b93b193b4fa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2" y="0"/>
            <a:ext cx="9081036" cy="160512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2370C9A-789E-DCDB-584C-3B599860B95F}"/>
              </a:ext>
            </a:extLst>
          </p:cNvPr>
          <p:cNvSpPr txBox="1"/>
          <p:nvPr/>
        </p:nvSpPr>
        <p:spPr>
          <a:xfrm>
            <a:off x="1046748" y="1662045"/>
            <a:ext cx="6990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TÍTULO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BF2CE45-6D10-DA0E-0082-4A5D00DF25B7}"/>
              </a:ext>
            </a:extLst>
          </p:cNvPr>
          <p:cNvSpPr txBox="1"/>
          <p:nvPr/>
        </p:nvSpPr>
        <p:spPr>
          <a:xfrm>
            <a:off x="697832" y="3573379"/>
            <a:ext cx="7339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Identificação de autores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CB3C10-9A2E-0376-4134-1234B690F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E2817F-30D1-0C2E-A14E-910A11084634}"/>
              </a:ext>
            </a:extLst>
          </p:cNvPr>
          <p:cNvSpPr txBox="1"/>
          <p:nvPr/>
        </p:nvSpPr>
        <p:spPr>
          <a:xfrm>
            <a:off x="457200" y="457200"/>
            <a:ext cx="2286000" cy="5486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2000" b="1">
                <a:solidFill>
                  <a:srgbClr val="006633"/>
                </a:solidFill>
              </a:defRPr>
            </a:pPr>
            <a:r>
              <a:t>Programação</a:t>
            </a:r>
          </a:p>
          <a:p>
            <a:r>
              <a:t>[Espaço reservado para conteúdo]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99EA8B-9F0A-05BE-F7CD-A6D65573E940}"/>
              </a:ext>
            </a:extLst>
          </p:cNvPr>
          <p:cNvSpPr txBox="1"/>
          <p:nvPr/>
        </p:nvSpPr>
        <p:spPr>
          <a:xfrm>
            <a:off x="3200400" y="457200"/>
            <a:ext cx="2286000" cy="5486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2000" b="1">
                <a:solidFill>
                  <a:srgbClr val="006633"/>
                </a:solidFill>
              </a:defRPr>
            </a:pPr>
            <a:r>
              <a:t>Palestrantes</a:t>
            </a:r>
          </a:p>
          <a:p>
            <a:r>
              <a:t>[Espaço reservado para conteúdo]</a:t>
            </a:r>
          </a:p>
        </p:txBody>
      </p:sp>
      <p:pic>
        <p:nvPicPr>
          <p:cNvPr id="5" name="Picture 4" descr="90c9f3ae-eb2e-4696-b5ea-b93b193b4fae.png">
            <a:extLst>
              <a:ext uri="{FF2B5EF4-FFF2-40B4-BE49-F238E27FC236}">
                <a16:creationId xmlns:a16="http://schemas.microsoft.com/office/drawing/2014/main" id="{AF956948-8670-4EA7-BD7E-6CFB3A466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2" y="0"/>
            <a:ext cx="9081036" cy="160512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B9EB91A-108D-91EF-69E0-603655B12B67}"/>
              </a:ext>
            </a:extLst>
          </p:cNvPr>
          <p:cNvSpPr txBox="1"/>
          <p:nvPr/>
        </p:nvSpPr>
        <p:spPr>
          <a:xfrm>
            <a:off x="1106905" y="1605123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INTRODUÇÃO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8DFBF69-3051-2235-CCC0-AC5F664C4D54}"/>
              </a:ext>
            </a:extLst>
          </p:cNvPr>
          <p:cNvSpPr txBox="1"/>
          <p:nvPr/>
        </p:nvSpPr>
        <p:spPr>
          <a:xfrm>
            <a:off x="1106905" y="2622884"/>
            <a:ext cx="7315200" cy="3441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5693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B9DE55-C617-D708-98FA-E8B2A09DD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ED5B0B-7B8E-7F62-54EC-0F09DB3A121A}"/>
              </a:ext>
            </a:extLst>
          </p:cNvPr>
          <p:cNvSpPr txBox="1"/>
          <p:nvPr/>
        </p:nvSpPr>
        <p:spPr>
          <a:xfrm>
            <a:off x="457200" y="457200"/>
            <a:ext cx="2286000" cy="5486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2000" b="1">
                <a:solidFill>
                  <a:srgbClr val="006633"/>
                </a:solidFill>
              </a:defRPr>
            </a:pPr>
            <a:r>
              <a:t>Programação</a:t>
            </a:r>
          </a:p>
          <a:p>
            <a:r>
              <a:t>[Espaço reservado para conteúdo]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5FC99C-99C0-0DFD-C381-4E23ABDA4495}"/>
              </a:ext>
            </a:extLst>
          </p:cNvPr>
          <p:cNvSpPr txBox="1"/>
          <p:nvPr/>
        </p:nvSpPr>
        <p:spPr>
          <a:xfrm>
            <a:off x="3200400" y="457200"/>
            <a:ext cx="2286000" cy="5486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2000" b="1">
                <a:solidFill>
                  <a:srgbClr val="006633"/>
                </a:solidFill>
              </a:defRPr>
            </a:pPr>
            <a:r>
              <a:t>Palestrantes</a:t>
            </a:r>
          </a:p>
          <a:p>
            <a:r>
              <a:t>[Espaço reservado para conteúdo]</a:t>
            </a:r>
          </a:p>
        </p:txBody>
      </p:sp>
      <p:pic>
        <p:nvPicPr>
          <p:cNvPr id="5" name="Picture 4" descr="90c9f3ae-eb2e-4696-b5ea-b93b193b4fae.png">
            <a:extLst>
              <a:ext uri="{FF2B5EF4-FFF2-40B4-BE49-F238E27FC236}">
                <a16:creationId xmlns:a16="http://schemas.microsoft.com/office/drawing/2014/main" id="{33682DEB-EED6-F15B-3CF3-6D8BA0082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2" y="0"/>
            <a:ext cx="9081036" cy="160512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06180B9-1ECA-9C48-0410-979295A590C9}"/>
              </a:ext>
            </a:extLst>
          </p:cNvPr>
          <p:cNvSpPr txBox="1"/>
          <p:nvPr/>
        </p:nvSpPr>
        <p:spPr>
          <a:xfrm>
            <a:off x="1660358" y="1605123"/>
            <a:ext cx="6569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OBJETIVOS</a:t>
            </a:r>
          </a:p>
        </p:txBody>
      </p:sp>
    </p:spTree>
    <p:extLst>
      <p:ext uri="{BB962C8B-B14F-4D97-AF65-F5344CB8AC3E}">
        <p14:creationId xmlns:p14="http://schemas.microsoft.com/office/powerpoint/2010/main" val="99351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D192F3-56C7-FF91-C9B4-59868C10E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DCB2E9-7E1C-492B-A30B-93F15A6075A0}"/>
              </a:ext>
            </a:extLst>
          </p:cNvPr>
          <p:cNvSpPr txBox="1"/>
          <p:nvPr/>
        </p:nvSpPr>
        <p:spPr>
          <a:xfrm>
            <a:off x="457200" y="457200"/>
            <a:ext cx="2286000" cy="5486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2000" b="1">
                <a:solidFill>
                  <a:srgbClr val="006633"/>
                </a:solidFill>
              </a:defRPr>
            </a:pPr>
            <a:r>
              <a:t>Programação</a:t>
            </a:r>
          </a:p>
          <a:p>
            <a:r>
              <a:t>[Espaço reservado para conteúdo]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3AE922-1C4A-C89B-00B1-2C9321484A6D}"/>
              </a:ext>
            </a:extLst>
          </p:cNvPr>
          <p:cNvSpPr txBox="1"/>
          <p:nvPr/>
        </p:nvSpPr>
        <p:spPr>
          <a:xfrm>
            <a:off x="3200400" y="457200"/>
            <a:ext cx="2286000" cy="5486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2000" b="1">
                <a:solidFill>
                  <a:srgbClr val="006633"/>
                </a:solidFill>
              </a:defRPr>
            </a:pPr>
            <a:r>
              <a:t>Palestrantes</a:t>
            </a:r>
          </a:p>
          <a:p>
            <a:r>
              <a:t>[Espaço reservado para conteúdo]</a:t>
            </a:r>
          </a:p>
        </p:txBody>
      </p:sp>
      <p:pic>
        <p:nvPicPr>
          <p:cNvPr id="5" name="Picture 4" descr="90c9f3ae-eb2e-4696-b5ea-b93b193b4fae.png">
            <a:extLst>
              <a:ext uri="{FF2B5EF4-FFF2-40B4-BE49-F238E27FC236}">
                <a16:creationId xmlns:a16="http://schemas.microsoft.com/office/drawing/2014/main" id="{0F031D9C-153C-AE14-8F60-B3AE550D2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2" y="0"/>
            <a:ext cx="9081036" cy="160512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98C1435-50E0-60B7-6A66-E334B1D3F174}"/>
              </a:ext>
            </a:extLst>
          </p:cNvPr>
          <p:cNvSpPr txBox="1"/>
          <p:nvPr/>
        </p:nvSpPr>
        <p:spPr>
          <a:xfrm>
            <a:off x="1961147" y="1491916"/>
            <a:ext cx="5955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METODOLOGIA</a:t>
            </a:r>
          </a:p>
        </p:txBody>
      </p:sp>
    </p:spTree>
    <p:extLst>
      <p:ext uri="{BB962C8B-B14F-4D97-AF65-F5344CB8AC3E}">
        <p14:creationId xmlns:p14="http://schemas.microsoft.com/office/powerpoint/2010/main" val="425369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F38D20-F1A8-62D9-22AF-A6FD2D94C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139EE4-17DF-0A27-DCC4-7ED1061F2934}"/>
              </a:ext>
            </a:extLst>
          </p:cNvPr>
          <p:cNvSpPr txBox="1"/>
          <p:nvPr/>
        </p:nvSpPr>
        <p:spPr>
          <a:xfrm>
            <a:off x="457200" y="457200"/>
            <a:ext cx="2286000" cy="5486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2000" b="1">
                <a:solidFill>
                  <a:srgbClr val="006633"/>
                </a:solidFill>
              </a:defRPr>
            </a:pPr>
            <a:r>
              <a:t>Programação</a:t>
            </a:r>
          </a:p>
          <a:p>
            <a:r>
              <a:t>[Espaço reservado para conteúdo]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235BBE-E8DE-A490-C3CA-87A43A924E03}"/>
              </a:ext>
            </a:extLst>
          </p:cNvPr>
          <p:cNvSpPr txBox="1"/>
          <p:nvPr/>
        </p:nvSpPr>
        <p:spPr>
          <a:xfrm>
            <a:off x="3200400" y="457200"/>
            <a:ext cx="2286000" cy="5486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2000" b="1">
                <a:solidFill>
                  <a:srgbClr val="006633"/>
                </a:solidFill>
              </a:defRPr>
            </a:pPr>
            <a:r>
              <a:t>Palestrantes</a:t>
            </a:r>
          </a:p>
          <a:p>
            <a:r>
              <a:t>[Espaço reservado para conteúdo]</a:t>
            </a:r>
          </a:p>
        </p:txBody>
      </p:sp>
      <p:pic>
        <p:nvPicPr>
          <p:cNvPr id="5" name="Picture 4" descr="90c9f3ae-eb2e-4696-b5ea-b93b193b4fae.png">
            <a:extLst>
              <a:ext uri="{FF2B5EF4-FFF2-40B4-BE49-F238E27FC236}">
                <a16:creationId xmlns:a16="http://schemas.microsoft.com/office/drawing/2014/main" id="{5D6FC3E5-0F10-2DAB-3B1D-4157EDE21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2" y="0"/>
            <a:ext cx="9081036" cy="160512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131490D-F958-E770-D906-8466308D5D90}"/>
              </a:ext>
            </a:extLst>
          </p:cNvPr>
          <p:cNvSpPr txBox="1"/>
          <p:nvPr/>
        </p:nvSpPr>
        <p:spPr>
          <a:xfrm>
            <a:off x="1961147" y="1491916"/>
            <a:ext cx="5955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FUNDAMENTAÇÃO TEÓRICA/ DISCUSSÕES</a:t>
            </a:r>
          </a:p>
        </p:txBody>
      </p:sp>
    </p:spTree>
    <p:extLst>
      <p:ext uri="{BB962C8B-B14F-4D97-AF65-F5344CB8AC3E}">
        <p14:creationId xmlns:p14="http://schemas.microsoft.com/office/powerpoint/2010/main" val="4076964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6B3E9A-ACF3-1938-E10A-E9A704928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7665E2-F2FE-BD02-CBDE-A91914562395}"/>
              </a:ext>
            </a:extLst>
          </p:cNvPr>
          <p:cNvSpPr txBox="1"/>
          <p:nvPr/>
        </p:nvSpPr>
        <p:spPr>
          <a:xfrm>
            <a:off x="457200" y="457200"/>
            <a:ext cx="2286000" cy="5486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2000" b="1">
                <a:solidFill>
                  <a:srgbClr val="006633"/>
                </a:solidFill>
              </a:defRPr>
            </a:pPr>
            <a:r>
              <a:t>Programação</a:t>
            </a:r>
          </a:p>
          <a:p>
            <a:r>
              <a:t>[Espaço reservado para conteúdo]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E362F9-70CE-26BA-973C-FE5DAC2C070A}"/>
              </a:ext>
            </a:extLst>
          </p:cNvPr>
          <p:cNvSpPr txBox="1"/>
          <p:nvPr/>
        </p:nvSpPr>
        <p:spPr>
          <a:xfrm>
            <a:off x="3200400" y="457200"/>
            <a:ext cx="2286000" cy="5486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2000" b="1">
                <a:solidFill>
                  <a:srgbClr val="006633"/>
                </a:solidFill>
              </a:defRPr>
            </a:pPr>
            <a:r>
              <a:t>Palestrantes</a:t>
            </a:r>
          </a:p>
          <a:p>
            <a:r>
              <a:t>[Espaço reservado para conteúdo]</a:t>
            </a:r>
          </a:p>
        </p:txBody>
      </p:sp>
      <p:pic>
        <p:nvPicPr>
          <p:cNvPr id="5" name="Picture 4" descr="90c9f3ae-eb2e-4696-b5ea-b93b193b4fae.png">
            <a:extLst>
              <a:ext uri="{FF2B5EF4-FFF2-40B4-BE49-F238E27FC236}">
                <a16:creationId xmlns:a16="http://schemas.microsoft.com/office/drawing/2014/main" id="{4560D278-87F5-2725-E62D-A7D54ADAB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2" y="0"/>
            <a:ext cx="9081036" cy="160512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B7F6221-209A-E381-5DCF-07577A5EE2E6}"/>
              </a:ext>
            </a:extLst>
          </p:cNvPr>
          <p:cNvSpPr txBox="1"/>
          <p:nvPr/>
        </p:nvSpPr>
        <p:spPr>
          <a:xfrm>
            <a:off x="1961147" y="1491916"/>
            <a:ext cx="5955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CONSIDERAÇÕES FINAIS</a:t>
            </a:r>
          </a:p>
        </p:txBody>
      </p:sp>
    </p:spTree>
    <p:extLst>
      <p:ext uri="{BB962C8B-B14F-4D97-AF65-F5344CB8AC3E}">
        <p14:creationId xmlns:p14="http://schemas.microsoft.com/office/powerpoint/2010/main" val="2583436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6B94D8-CE38-E521-F959-7B3005A54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733D1F-33D8-F604-E047-2239197291CC}"/>
              </a:ext>
            </a:extLst>
          </p:cNvPr>
          <p:cNvSpPr txBox="1"/>
          <p:nvPr/>
        </p:nvSpPr>
        <p:spPr>
          <a:xfrm>
            <a:off x="457200" y="457200"/>
            <a:ext cx="2286000" cy="5486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2000" b="1">
                <a:solidFill>
                  <a:srgbClr val="006633"/>
                </a:solidFill>
              </a:defRPr>
            </a:pPr>
            <a:r>
              <a:t>Programação</a:t>
            </a:r>
          </a:p>
          <a:p>
            <a:r>
              <a:t>[Espaço reservado para conteúdo]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ACE441-B735-63F9-051D-AE65E6D0F642}"/>
              </a:ext>
            </a:extLst>
          </p:cNvPr>
          <p:cNvSpPr txBox="1"/>
          <p:nvPr/>
        </p:nvSpPr>
        <p:spPr>
          <a:xfrm>
            <a:off x="3200400" y="457200"/>
            <a:ext cx="2286000" cy="5486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2000" b="1">
                <a:solidFill>
                  <a:srgbClr val="006633"/>
                </a:solidFill>
              </a:defRPr>
            </a:pPr>
            <a:r>
              <a:t>Palestrantes</a:t>
            </a:r>
          </a:p>
          <a:p>
            <a:r>
              <a:t>[Espaço reservado para conteúdo]</a:t>
            </a:r>
          </a:p>
        </p:txBody>
      </p:sp>
      <p:pic>
        <p:nvPicPr>
          <p:cNvPr id="5" name="Picture 4" descr="90c9f3ae-eb2e-4696-b5ea-b93b193b4fae.png">
            <a:extLst>
              <a:ext uri="{FF2B5EF4-FFF2-40B4-BE49-F238E27FC236}">
                <a16:creationId xmlns:a16="http://schemas.microsoft.com/office/drawing/2014/main" id="{51193286-E844-6B14-1495-147339666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2" y="0"/>
            <a:ext cx="9081036" cy="160512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74D96C4-7BB6-E41D-83A8-E0F5524D4A24}"/>
              </a:ext>
            </a:extLst>
          </p:cNvPr>
          <p:cNvSpPr txBox="1"/>
          <p:nvPr/>
        </p:nvSpPr>
        <p:spPr>
          <a:xfrm>
            <a:off x="1961147" y="1491916"/>
            <a:ext cx="5955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REFERÊNCIAS</a:t>
            </a:r>
          </a:p>
        </p:txBody>
      </p:sp>
    </p:spTree>
    <p:extLst>
      <p:ext uri="{BB962C8B-B14F-4D97-AF65-F5344CB8AC3E}">
        <p14:creationId xmlns:p14="http://schemas.microsoft.com/office/powerpoint/2010/main" val="3976098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5D228C-3D4E-A4F4-673D-4D18AE10B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D849FD-ED3A-502C-574B-A1AE844E4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61684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 Editável - SICI.potm [Salvo pelo usuário]" id="{F68500D2-B12C-4FAC-AA5B-0EB3379F7303}" vid="{B4671C61-257F-4645-A52E-682E00CCF00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Editável - SICI</Template>
  <TotalTime>27</TotalTime>
  <Words>105</Words>
  <Application>Microsoft Office PowerPoint</Application>
  <PresentationFormat>Apresentação na tela (4:3)</PresentationFormat>
  <Paragraphs>47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1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Mara Cristina Fortuna da Silva Fortuna da Silva</dc:creator>
  <cp:keywords/>
  <dc:description>generated using python-pptx</dc:description>
  <cp:lastModifiedBy>Mara Cristina Fortuna da Silva Fortuna da Silva</cp:lastModifiedBy>
  <cp:revision>2</cp:revision>
  <dcterms:created xsi:type="dcterms:W3CDTF">2025-10-09T17:22:20Z</dcterms:created>
  <dcterms:modified xsi:type="dcterms:W3CDTF">2025-10-09T17:50:05Z</dcterms:modified>
  <cp:category/>
</cp:coreProperties>
</file>